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image" Target="../media/image6.jpg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so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test1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13200" y="203200"/>
            <a:ext cx="42164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2025-12-05T16:28:58Z</dcterms:created>
  <dcterms:modified xsi:type="dcterms:W3CDTF">2025-12-05T16:28:58Z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